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9191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4767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510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420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668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495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905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9985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50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935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2228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548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3BD939F2-7655-45D9-9550-1FD923BE9000}"/>
              </a:ext>
            </a:extLst>
          </p:cNvPr>
          <p:cNvSpPr txBox="1"/>
          <p:nvPr/>
        </p:nvSpPr>
        <p:spPr>
          <a:xfrm>
            <a:off x="294640" y="0"/>
            <a:ext cx="693928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多角度粒度及高灵敏</a:t>
            </a:r>
            <a:r>
              <a:rPr lang="en-US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Zeta</a:t>
            </a:r>
            <a:r>
              <a:rPr lang="zh-CN" altLang="zh-CN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电位分析仪</a:t>
            </a:r>
          </a:p>
          <a:p>
            <a:endParaRPr lang="zh-CN" altLang="zh-CN" sz="14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endParaRPr lang="zh-CN" altLang="zh-CN" sz="14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46DC9602-F833-4B15-AAA3-C784D8E5635C}"/>
              </a:ext>
            </a:extLst>
          </p:cNvPr>
          <p:cNvSpPr txBox="1"/>
          <p:nvPr/>
        </p:nvSpPr>
        <p:spPr>
          <a:xfrm>
            <a:off x="294640" y="396974"/>
            <a:ext cx="6807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6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Multi-angle particle size and high sensitivity Zeta potential analyzer</a:t>
            </a:r>
            <a:r>
              <a:rPr lang="en-US" altLang="zh-CN" sz="1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1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zh-CN" sz="14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DBA3E427-2276-41E9-9B6A-77304F3B8063}"/>
              </a:ext>
            </a:extLst>
          </p:cNvPr>
          <p:cNvSpPr/>
          <p:nvPr/>
        </p:nvSpPr>
        <p:spPr>
          <a:xfrm>
            <a:off x="284480" y="794419"/>
            <a:ext cx="8575040" cy="23368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="" xmlns:a16="http://schemas.microsoft.com/office/drawing/2014/main" id="{C89201F3-F6DE-4AD1-B3C1-B6061D6BEC89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284480" y="911259"/>
            <a:ext cx="8575040" cy="0"/>
          </a:xfrm>
          <a:prstGeom prst="line">
            <a:avLst/>
          </a:prstGeom>
          <a:ln w="57150"/>
          <a:effectLst>
            <a:glow rad="101600">
              <a:srgbClr val="FFFF00">
                <a:alpha val="60000"/>
              </a:srgb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D4198D22-47E2-4638-9604-5CB5138B5C60}"/>
              </a:ext>
            </a:extLst>
          </p:cNvPr>
          <p:cNvSpPr txBox="1"/>
          <p:nvPr/>
        </p:nvSpPr>
        <p:spPr>
          <a:xfrm>
            <a:off x="630410" y="1135690"/>
            <a:ext cx="7600499" cy="1085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b="1" kern="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主要功能及应用：</a:t>
            </a:r>
          </a:p>
          <a:p>
            <a:pPr indent="306070">
              <a:lnSpc>
                <a:spcPts val="2000"/>
              </a:lnSpc>
            </a:pP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多功能微孔板检测仪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通过测量动态光散射信号获得颗粒尺寸信息，可以同时获得纳米颗粒尺寸及其统计分布。Zeta电势的测量也是通过测量在电场中定向移动颗粒的散射光获得的。本设备主用应用于纳米材料相关研究，食品工业、油墨、涂料、生物、医药等广泛领域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B0497D6C-B74A-4B1E-9D17-6BE994A986EA}"/>
              </a:ext>
            </a:extLst>
          </p:cNvPr>
          <p:cNvSpPr txBox="1"/>
          <p:nvPr/>
        </p:nvSpPr>
        <p:spPr>
          <a:xfrm>
            <a:off x="630410" y="4846825"/>
            <a:ext cx="5283200" cy="134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b="1" kern="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主要特点：</a:t>
            </a:r>
          </a:p>
          <a:p>
            <a:pPr algn="just">
              <a:lnSpc>
                <a:spcPts val="2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.硬件PALS技术，灵敏度高1000倍，适用于高盐浓度、有机溶剂、油相体系；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.综合全新的粒度分析方法和模型Particle Solution粒度测量软件；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.强大的数据分析功能，可自动研究粒度随时间、温度（蛋白熔点）以及其他参数变化的趋势分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19D908A1-EB5A-4BC0-B6A2-375B300C4445}"/>
              </a:ext>
            </a:extLst>
          </p:cNvPr>
          <p:cNvSpPr txBox="1"/>
          <p:nvPr/>
        </p:nvSpPr>
        <p:spPr>
          <a:xfrm>
            <a:off x="5198149" y="4539116"/>
            <a:ext cx="3933230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just">
              <a:lnSpc>
                <a:spcPts val="2000"/>
              </a:lnSpc>
              <a:defRPr sz="2000" b="1" kern="1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zh-CN" dirty="0"/>
              <a:t>生产厂家</a:t>
            </a:r>
            <a:r>
              <a:rPr lang="zh-CN" altLang="zh-CN"/>
              <a:t>：美国</a:t>
            </a:r>
            <a:r>
              <a:rPr lang="en-US" altLang="zh-CN"/>
              <a:t>Brookhaven </a:t>
            </a:r>
            <a:r>
              <a:rPr lang="zh-CN" altLang="en-US"/>
              <a:t>公司</a:t>
            </a:r>
            <a:endParaRPr lang="en-US" altLang="zh-CN" dirty="0"/>
          </a:p>
        </p:txBody>
      </p:sp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6054A055-524B-41AF-AEA3-555218160C3F}"/>
              </a:ext>
            </a:extLst>
          </p:cNvPr>
          <p:cNvSpPr/>
          <p:nvPr/>
        </p:nvSpPr>
        <p:spPr>
          <a:xfrm>
            <a:off x="7061200" y="5766764"/>
            <a:ext cx="1960880" cy="1020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联系人：刘屹东</a:t>
            </a:r>
            <a:endParaRPr lang="en-US" altLang="zh-CN" sz="2000" dirty="0" smtClean="0"/>
          </a:p>
          <a:p>
            <a:pPr algn="ctr"/>
            <a:r>
              <a:rPr lang="en-US" altLang="zh-CN" sz="2000" smtClean="0"/>
              <a:t>18651590909</a:t>
            </a:r>
            <a:endParaRPr lang="zh-CN" altLang="en-US" sz="2000" dirty="0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ABBEAB88-70FF-4431-87EF-EE77EDDEE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165" y="2373294"/>
            <a:ext cx="4500880" cy="211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b="1" kern="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主要技术指标：</a:t>
            </a:r>
            <a:endParaRPr lang="en-US" altLang="zh-CN" b="1" kern="0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粒度范围：0.3nm~10um（与折射率，浓度，散射角有关）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浓度范围：0.1ppm至40%w/v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样品体积：1~3m1，50uL微量样品池，10uL微量样品池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分子量测定范围：342~2*107 Dalton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pH值测量范围：1-14；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电泳测量适用粒度范围：0.001-100um；电导率范围：0-30S/m；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电泳迁移率范围：10-11-10-7m2/V.s；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08CDD597-A3FB-4873-8224-D5DD505B75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0128" r="2778" b="15912"/>
          <a:stretch/>
        </p:blipFill>
        <p:spPr>
          <a:xfrm>
            <a:off x="5205032" y="2237319"/>
            <a:ext cx="3712335" cy="21180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11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379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留青</dc:creator>
  <cp:lastModifiedBy>Administrator</cp:lastModifiedBy>
  <cp:revision>25</cp:revision>
  <dcterms:created xsi:type="dcterms:W3CDTF">2020-11-24T02:55:14Z</dcterms:created>
  <dcterms:modified xsi:type="dcterms:W3CDTF">2020-12-07T01:48:04Z</dcterms:modified>
</cp:coreProperties>
</file>