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9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767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0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68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5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05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8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3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2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387-7C09-4EC4-BBF2-331507D8EDF6}" type="datetimeFigureOut">
              <a:rPr lang="zh-CN" altLang="en-US" smtClean="0"/>
              <a:t>2020/11/30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FA9D-14C5-497A-959B-7D1A5488BB3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48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BD939F2-7655-45D9-9550-1FD923BE9000}"/>
              </a:ext>
            </a:extLst>
          </p:cNvPr>
          <p:cNvSpPr txBox="1"/>
          <p:nvPr/>
        </p:nvSpPr>
        <p:spPr>
          <a:xfrm>
            <a:off x="254000" y="111760"/>
            <a:ext cx="693928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1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AG-X </a:t>
            </a:r>
            <a:r>
              <a:rPr lang="en-US" altLang="zh-CN" sz="1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lus</a:t>
            </a:r>
            <a:r>
              <a:rPr lang="zh-CN" altLang="en-US" sz="1400" b="1" kern="0" dirty="0">
                <a:solidFill>
                  <a:srgbClr val="C00000"/>
                </a:solidFill>
                <a:effectLst/>
                <a:latin typeface="等线" panose="0201060003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型</a:t>
            </a:r>
            <a:r>
              <a:rPr lang="zh-CN" altLang="zh-CN" sz="1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电子万能材料试验机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6DC9602-F833-4B15-AAA3-C784D8E5635C}"/>
              </a:ext>
            </a:extLst>
          </p:cNvPr>
          <p:cNvSpPr txBox="1"/>
          <p:nvPr/>
        </p:nvSpPr>
        <p:spPr>
          <a:xfrm>
            <a:off x="254000" y="388322"/>
            <a:ext cx="554736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AG-</a:t>
            </a:r>
            <a:r>
              <a:rPr lang="en-US" altLang="zh-CN" sz="14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X </a:t>
            </a:r>
            <a:r>
              <a:rPr lang="en-US" altLang="zh-CN" sz="1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Plus electronic universal material testing machine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BA3E427-2276-41E9-9B6A-77304F3B8063}"/>
              </a:ext>
            </a:extLst>
          </p:cNvPr>
          <p:cNvSpPr/>
          <p:nvPr/>
        </p:nvSpPr>
        <p:spPr>
          <a:xfrm>
            <a:off x="284480" y="696099"/>
            <a:ext cx="8575040" cy="23368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C89201F3-F6DE-4AD1-B3C1-B6061D6BEC89}"/>
              </a:ext>
            </a:extLst>
          </p:cNvPr>
          <p:cNvCxnSpPr>
            <a:stCxn id="8" idx="1"/>
            <a:endCxn id="8" idx="3"/>
          </p:cNvCxnSpPr>
          <p:nvPr/>
        </p:nvCxnSpPr>
        <p:spPr>
          <a:xfrm>
            <a:off x="284480" y="812939"/>
            <a:ext cx="8575040" cy="0"/>
          </a:xfrm>
          <a:prstGeom prst="line">
            <a:avLst/>
          </a:prstGeom>
          <a:ln w="57150"/>
          <a:effectLst>
            <a:glow rad="101600">
              <a:srgbClr val="FFFF00">
                <a:alpha val="60000"/>
              </a:srgb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D4198D22-47E2-4638-9604-5CB5138B5C60}"/>
              </a:ext>
            </a:extLst>
          </p:cNvPr>
          <p:cNvSpPr txBox="1"/>
          <p:nvPr/>
        </p:nvSpPr>
        <p:spPr>
          <a:xfrm>
            <a:off x="284480" y="1059973"/>
            <a:ext cx="5669280" cy="1597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主要功能及应用：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indent="304800"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微机控制电子万能试验机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AG-X plus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广泛应用于橡胶、塑料、电线电缆、纺织物、防水材料、无纺布、扣件等非金属材料及金属丝、金属箔、金属板材和金属棒的力学性能试验；配合专用夹具，亦适用于各种成品拉伸、压缩、剥离、剪切、撕裂、弯曲（折）试验；还可用于型材和构件的力学性能试验；亦可用于试样变形大，试验速度快的绳、带、丝、橡胶、塑料等材料试验领域，具有非常广泛的应用前景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14A6BB8-6B48-4DDB-981F-5B13C776AA22}"/>
              </a:ext>
            </a:extLst>
          </p:cNvPr>
          <p:cNvSpPr txBox="1"/>
          <p:nvPr/>
        </p:nvSpPr>
        <p:spPr>
          <a:xfrm>
            <a:off x="284480" y="2632718"/>
            <a:ext cx="5669280" cy="2367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主要技术指标：</a:t>
            </a:r>
            <a:endParaRPr lang="en-US" altLang="zh-CN" sz="1000" b="1" kern="1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主机最大载荷：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500N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试验机主机刚度：42kN/mm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试验速度范围：0.0005-1500mm/min；最大速度1500mm/min时主机载荷能力达到10kN；</a:t>
            </a:r>
            <a:r>
              <a:rPr lang="en-US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、横梁速度精度：满足设定速度的士0.1%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横梁位移检测精度：显示值的士0.1%以内，但显示值在士10mm以下时为士0.01mm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主机与电脑数据连接：USB接口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10N夹钳式拉伸夹具；</a:t>
            </a:r>
            <a:endParaRPr lang="en-US" altLang="zh-CN" sz="1000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压缩夹具。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0497D6C-B74A-4B1E-9D17-6BE994A986EA}"/>
              </a:ext>
            </a:extLst>
          </p:cNvPr>
          <p:cNvSpPr txBox="1"/>
          <p:nvPr/>
        </p:nvSpPr>
        <p:spPr>
          <a:xfrm>
            <a:off x="284480" y="5020096"/>
            <a:ext cx="4572000" cy="1344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000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主要特点：</a:t>
            </a:r>
            <a:endParaRPr lang="zh-CN" altLang="zh-CN" sz="1000" b="1" kern="100" dirty="0">
              <a:solidFill>
                <a:srgbClr val="C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便捷的应力、应变控制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通过超高速采样功能，试验中不放过任何突如其来的强度变化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控制分辨率提高8倍，试验结果的可信度更高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</a:pPr>
            <a:r>
              <a:rPr lang="en-US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从微小载荷到满载都能进行</a:t>
            </a:r>
            <a:r>
              <a:rPr lang="zh-CN" altLang="zh-CN" sz="1000" kern="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S-S-</a:t>
            </a:r>
            <a:r>
              <a:rPr lang="zh-CN" altLang="zh-CN" sz="1000" kern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曲线的精确测量</a:t>
            </a: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19D908A1-EB5A-4BC0-B6A2-375B300C4445}"/>
              </a:ext>
            </a:extLst>
          </p:cNvPr>
          <p:cNvSpPr txBox="1"/>
          <p:nvPr/>
        </p:nvSpPr>
        <p:spPr>
          <a:xfrm>
            <a:off x="5486400" y="4722136"/>
            <a:ext cx="3373120" cy="332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生产厂家：</a:t>
            </a:r>
            <a:r>
              <a:rPr lang="zh-CN" altLang="en-US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日本</a:t>
            </a:r>
            <a:r>
              <a:rPr lang="zh-CN" altLang="zh-CN" sz="14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株式会社岛津制作所</a:t>
            </a:r>
            <a:endParaRPr lang="zh-CN" altLang="zh-CN" sz="1400" b="1" kern="100" dirty="0">
              <a:solidFill>
                <a:srgbClr val="C00000"/>
              </a:solidFill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054A055-524B-41AF-AEA3-555218160C3F}"/>
              </a:ext>
            </a:extLst>
          </p:cNvPr>
          <p:cNvSpPr/>
          <p:nvPr/>
        </p:nvSpPr>
        <p:spPr>
          <a:xfrm>
            <a:off x="4856480" y="5364480"/>
            <a:ext cx="1960880" cy="1020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/>
              <a:t>联系人：赵晨</a:t>
            </a:r>
            <a:endParaRPr lang="en-US" altLang="zh-CN" sz="2000" dirty="0"/>
          </a:p>
          <a:p>
            <a:pPr algn="ctr"/>
            <a:r>
              <a:rPr lang="en-US" altLang="zh-CN" sz="2000" dirty="0"/>
              <a:t>13427562662</a:t>
            </a:r>
            <a:endParaRPr lang="zh-CN" altLang="en-US" sz="2000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62CFDA7-8948-4355-B93D-F53A73C03F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7" t="2918" r="8335" b="6062"/>
          <a:stretch/>
        </p:blipFill>
        <p:spPr>
          <a:xfrm>
            <a:off x="5953760" y="1354623"/>
            <a:ext cx="2976880" cy="332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4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313</Words>
  <Application>Microsoft Office PowerPoint</Application>
  <PresentationFormat>全屏显示(4:3)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微软雅黑</vt:lpstr>
      <vt:lpstr>Arial</vt:lpstr>
      <vt:lpstr>Calibri</vt:lpstr>
      <vt:lpstr>Calibri Light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留青</dc:creator>
  <cp:lastModifiedBy>留青</cp:lastModifiedBy>
  <cp:revision>13</cp:revision>
  <dcterms:created xsi:type="dcterms:W3CDTF">2020-11-24T02:55:14Z</dcterms:created>
  <dcterms:modified xsi:type="dcterms:W3CDTF">2020-11-30T11:38:40Z</dcterms:modified>
</cp:coreProperties>
</file>