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191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7677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103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2006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685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955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056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9857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031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3517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228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93387-7C09-4EC4-BBF2-331507D8EDF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4831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3BD939F2-7655-45D9-9550-1FD923BE9000}"/>
              </a:ext>
            </a:extLst>
          </p:cNvPr>
          <p:cNvSpPr txBox="1"/>
          <p:nvPr/>
        </p:nvSpPr>
        <p:spPr>
          <a:xfrm>
            <a:off x="254000" y="111760"/>
            <a:ext cx="69392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U3000</a:t>
            </a:r>
            <a:r>
              <a:rPr lang="zh-CN" altLang="zh-CN" sz="1400" b="1" kern="0" dirty="0">
                <a:solidFill>
                  <a:srgbClr val="FF0000"/>
                </a:solidFill>
                <a:effectLst/>
                <a:latin typeface="等线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型</a:t>
            </a:r>
            <a:r>
              <a:rPr lang="zh-CN" altLang="zh-CN" sz="14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高效液相色谱仪</a:t>
            </a:r>
            <a:endParaRPr lang="zh-CN" altLang="zh-CN" sz="1400" b="1" kern="100" dirty="0">
              <a:solidFill>
                <a:srgbClr val="FF0000"/>
              </a:solidFill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zh-CN" sz="1400" b="1" kern="100" dirty="0">
              <a:solidFill>
                <a:srgbClr val="C00000"/>
              </a:solidFill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6DC9602-F833-4B15-AAA3-C784D8E5635C}"/>
              </a:ext>
            </a:extLst>
          </p:cNvPr>
          <p:cNvSpPr txBox="1"/>
          <p:nvPr/>
        </p:nvSpPr>
        <p:spPr>
          <a:xfrm>
            <a:off x="254000" y="388322"/>
            <a:ext cx="55473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U3000 </a:t>
            </a:r>
            <a:r>
              <a:rPr lang="en-US" altLang="zh-CN" sz="14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High performance liquid chromatography</a:t>
            </a:r>
            <a:endParaRPr lang="zh-CN" altLang="zh-CN" sz="1400" b="1" kern="1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zh-CN" altLang="zh-CN" sz="1400" b="1" kern="100" dirty="0">
              <a:solidFill>
                <a:srgbClr val="C00000"/>
              </a:solidFill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BA3E427-2276-41E9-9B6A-77304F3B8063}"/>
              </a:ext>
            </a:extLst>
          </p:cNvPr>
          <p:cNvSpPr/>
          <p:nvPr/>
        </p:nvSpPr>
        <p:spPr>
          <a:xfrm>
            <a:off x="284480" y="696099"/>
            <a:ext cx="8575040" cy="233680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C89201F3-F6DE-4AD1-B3C1-B6061D6BEC89}"/>
              </a:ext>
            </a:extLst>
          </p:cNvPr>
          <p:cNvCxnSpPr>
            <a:stCxn id="8" idx="1"/>
            <a:endCxn id="8" idx="3"/>
          </p:cNvCxnSpPr>
          <p:nvPr/>
        </p:nvCxnSpPr>
        <p:spPr>
          <a:xfrm>
            <a:off x="284480" y="812939"/>
            <a:ext cx="8575040" cy="0"/>
          </a:xfrm>
          <a:prstGeom prst="line">
            <a:avLst/>
          </a:prstGeom>
          <a:ln w="57150"/>
          <a:effectLst>
            <a:glow rad="101600">
              <a:srgbClr val="FFFF00">
                <a:alpha val="60000"/>
              </a:srgb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D4198D22-47E2-4638-9604-5CB5138B5C60}"/>
              </a:ext>
            </a:extLst>
          </p:cNvPr>
          <p:cNvSpPr txBox="1"/>
          <p:nvPr/>
        </p:nvSpPr>
        <p:spPr>
          <a:xfrm>
            <a:off x="284480" y="1059973"/>
            <a:ext cx="5669280" cy="13411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</a:pPr>
            <a:r>
              <a:rPr lang="zh-CN" altLang="zh-CN" sz="1000" b="1" kern="0" dirty="0">
                <a:solidFill>
                  <a:srgbClr val="C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主要功能及应用：</a:t>
            </a:r>
            <a:endParaRPr lang="zh-CN" altLang="zh-CN" sz="1000" b="1" kern="100" dirty="0">
              <a:solidFill>
                <a:srgbClr val="C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304800" algn="just">
              <a:lnSpc>
                <a:spcPts val="2000"/>
              </a:lnSpc>
            </a:pPr>
            <a:r>
              <a:rPr lang="zh-CN" altLang="zh-CN" sz="1000" kern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高效液相色谱仪主要有进样系统、输液系统、分离系统、检测系统和数据处理系统。</a:t>
            </a:r>
            <a:r>
              <a:rPr lang="zh-CN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由于</a:t>
            </a:r>
            <a:r>
              <a:rPr lang="en-US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HPLC</a:t>
            </a:r>
            <a:r>
              <a:rPr lang="zh-CN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具有高分辨率、高灵敏度、速度快、色谱柱可反复利用，流出组分易收集等优点，因而被广泛应用到生物化学、食品分析、医药研究、环境分析、无机分析等各种领域。高效液相色谱仪与结构仪器的联用是一个重要的发展方向。</a:t>
            </a:r>
            <a:endParaRPr lang="zh-CN" altLang="zh-CN" sz="1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14A6BB8-6B48-4DDB-981F-5B13C776AA22}"/>
              </a:ext>
            </a:extLst>
          </p:cNvPr>
          <p:cNvSpPr txBox="1"/>
          <p:nvPr/>
        </p:nvSpPr>
        <p:spPr>
          <a:xfrm>
            <a:off x="254000" y="2559050"/>
            <a:ext cx="5669280" cy="1426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</a:pPr>
            <a:r>
              <a:rPr lang="zh-CN" altLang="zh-CN" sz="1000" b="1" kern="0" dirty="0">
                <a:solidFill>
                  <a:srgbClr val="C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主要技术指标：</a:t>
            </a:r>
            <a:endParaRPr lang="en-US" altLang="zh-CN" sz="1000" b="1" kern="1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zh-CN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四元梯度泵流速范围：0.001~10.0mL/min，0.001mL/min步进</a:t>
            </a:r>
            <a:endParaRPr lang="en-US" altLang="zh-CN" sz="10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zh-CN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自动进样器进样范围：0.1~100ul任意体积精确进样，无需更换定量环</a:t>
            </a:r>
            <a:endParaRPr lang="en-US" altLang="zh-CN" sz="10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zh-CN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柱温箱控温范围：室温下10℃~90℃</a:t>
            </a:r>
            <a:endParaRPr lang="zh-CN" altLang="zh-CN" sz="1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柱容量：30cm×3</a:t>
            </a:r>
            <a:endParaRPr lang="en-US" altLang="zh-CN" sz="10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可编程紫外检测器光源：氛灯；波长精度：1nm</a:t>
            </a:r>
            <a:endParaRPr lang="zh-CN" altLang="zh-CN" sz="1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B0497D6C-B74A-4B1E-9D17-6BE994A986EA}"/>
              </a:ext>
            </a:extLst>
          </p:cNvPr>
          <p:cNvSpPr txBox="1"/>
          <p:nvPr/>
        </p:nvSpPr>
        <p:spPr>
          <a:xfrm>
            <a:off x="284480" y="4163342"/>
            <a:ext cx="5100320" cy="18540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</a:pPr>
            <a:r>
              <a:rPr lang="zh-CN" altLang="zh-CN" sz="1000" b="1" kern="0" dirty="0">
                <a:solidFill>
                  <a:srgbClr val="C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主要特点：</a:t>
            </a:r>
            <a:endParaRPr lang="zh-CN" altLang="zh-CN" sz="1000" b="1" kern="100" dirty="0">
              <a:solidFill>
                <a:srgbClr val="C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en-US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zh-CN" altLang="en-US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zh-CN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速度快</a:t>
            </a:r>
            <a:r>
              <a:rPr lang="en-US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——</a:t>
            </a:r>
            <a:r>
              <a:rPr lang="zh-CN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通常分析一个样品在</a:t>
            </a:r>
            <a:r>
              <a:rPr lang="en-US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15</a:t>
            </a:r>
            <a:r>
              <a:rPr lang="zh-CN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～</a:t>
            </a:r>
            <a:r>
              <a:rPr lang="en-US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30 min</a:t>
            </a:r>
            <a:r>
              <a:rPr lang="zh-CN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，有些样品甚至在</a:t>
            </a:r>
            <a:r>
              <a:rPr lang="en-US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 min</a:t>
            </a:r>
            <a:r>
              <a:rPr lang="zh-CN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内即可完成。</a:t>
            </a:r>
            <a:endParaRPr lang="en-US" altLang="zh-CN" sz="10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en-US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zh-CN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分辨率高</a:t>
            </a:r>
            <a:r>
              <a:rPr lang="en-US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——</a:t>
            </a:r>
            <a:r>
              <a:rPr lang="zh-CN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可选择固定相和流动相以达到最佳分离效果。</a:t>
            </a:r>
            <a:endParaRPr lang="en-US" altLang="zh-CN" sz="10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en-US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zh-CN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灵敏度高</a:t>
            </a:r>
            <a:r>
              <a:rPr lang="en-US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——</a:t>
            </a:r>
            <a:r>
              <a:rPr lang="zh-CN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紫外检测器可达</a:t>
            </a:r>
            <a:r>
              <a:rPr lang="en-US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0.01ng</a:t>
            </a:r>
            <a:r>
              <a:rPr lang="zh-CN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，荧光和</a:t>
            </a:r>
            <a:r>
              <a:rPr lang="zh-CN" altLang="en-US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电化学检测器</a:t>
            </a:r>
            <a:r>
              <a:rPr lang="zh-CN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可达</a:t>
            </a:r>
            <a:r>
              <a:rPr lang="en-US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0.1pg</a:t>
            </a:r>
            <a:r>
              <a:rPr lang="zh-CN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。</a:t>
            </a:r>
            <a:endParaRPr lang="en-US" altLang="zh-CN" sz="10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en-US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</a:t>
            </a:r>
            <a:r>
              <a:rPr lang="zh-CN" altLang="en-US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zh-CN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色谱柱可反复使用</a:t>
            </a:r>
            <a:r>
              <a:rPr lang="en-US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——</a:t>
            </a:r>
            <a:r>
              <a:rPr lang="zh-CN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用一根色谱柱可分离不同的化合物。</a:t>
            </a:r>
            <a:endParaRPr lang="en-US" altLang="zh-CN" sz="10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en-US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</a:t>
            </a:r>
            <a:r>
              <a:rPr lang="zh-CN" altLang="en-US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zh-CN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样品量少，容易回收</a:t>
            </a:r>
            <a:r>
              <a:rPr lang="en-US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——</a:t>
            </a:r>
            <a:r>
              <a:rPr lang="zh-CN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样品经过色谱柱后不被破坏，可以收集单一组分或做制备。</a:t>
            </a:r>
            <a:endParaRPr lang="zh-CN" altLang="zh-CN" sz="1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endParaRPr lang="zh-CN" altLang="zh-CN" sz="1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19D908A1-EB5A-4BC0-B6A2-375B300C4445}"/>
              </a:ext>
            </a:extLst>
          </p:cNvPr>
          <p:cNvSpPr txBox="1"/>
          <p:nvPr/>
        </p:nvSpPr>
        <p:spPr>
          <a:xfrm>
            <a:off x="5852160" y="4311706"/>
            <a:ext cx="3007360" cy="332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</a:pPr>
            <a:r>
              <a:rPr lang="zh-CN" altLang="zh-CN" sz="1400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生产厂家：</a:t>
            </a:r>
            <a:r>
              <a:rPr lang="zh-CN" altLang="en-US" sz="1400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德国赛默飞</a:t>
            </a:r>
            <a:r>
              <a:rPr lang="zh-CN" altLang="en-US" sz="14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公司</a:t>
            </a:r>
            <a:endParaRPr lang="zh-CN" altLang="zh-CN" sz="1400" b="1" kern="100" dirty="0">
              <a:solidFill>
                <a:srgbClr val="C00000"/>
              </a:solidFill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6054A055-524B-41AF-AEA3-555218160C3F}"/>
              </a:ext>
            </a:extLst>
          </p:cNvPr>
          <p:cNvSpPr/>
          <p:nvPr/>
        </p:nvSpPr>
        <p:spPr>
          <a:xfrm>
            <a:off x="6085840" y="5369849"/>
            <a:ext cx="1960880" cy="10207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/>
              <a:t>联系人：李凯欣</a:t>
            </a:r>
            <a:endParaRPr lang="en-US" altLang="zh-CN" sz="2000" dirty="0"/>
          </a:p>
          <a:p>
            <a:pPr algn="ctr"/>
            <a:r>
              <a:rPr lang="en-US" altLang="zh-CN" sz="2000" dirty="0"/>
              <a:t>13632342551</a:t>
            </a:r>
            <a:endParaRPr lang="zh-CN" altLang="en-US" sz="20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6E2C064-CEA5-4B77-9950-7B5BB9032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580" y="1198643"/>
            <a:ext cx="3124120" cy="2871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441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</TotalTime>
  <Words>293</Words>
  <Application>Microsoft Office PowerPoint</Application>
  <PresentationFormat>全屏显示(4:3)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微软雅黑</vt:lpstr>
      <vt:lpstr>Arial</vt:lpstr>
      <vt:lpstr>Calibri</vt:lpstr>
      <vt:lpstr>Calibri Light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留青</dc:creator>
  <cp:lastModifiedBy>留青</cp:lastModifiedBy>
  <cp:revision>15</cp:revision>
  <dcterms:created xsi:type="dcterms:W3CDTF">2020-11-24T02:55:14Z</dcterms:created>
  <dcterms:modified xsi:type="dcterms:W3CDTF">2020-11-30T09:15:39Z</dcterms:modified>
</cp:coreProperties>
</file>